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57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3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8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6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6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1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56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7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0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9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25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.spreadshirt.com/image-server/image/design/2227969/type/png/width/280/height/2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3068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66132" y="5257800"/>
            <a:ext cx="4011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Quarter Note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2188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98996" y="5257800"/>
            <a:ext cx="27460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Half Rest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http://www.proguitar.com/HalfRes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1447800"/>
            <a:ext cx="32766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4191000" y="177164"/>
            <a:ext cx="3581400" cy="2084069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78155" y="742144"/>
            <a:ext cx="2933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Think of me as a hat on the line!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7443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usic.vt.edu/musicdictionary/textw/images/Wholeres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t="10951" r="8109" b="10953"/>
          <a:stretch/>
        </p:blipFill>
        <p:spPr bwMode="auto">
          <a:xfrm>
            <a:off x="2590800" y="1219199"/>
            <a:ext cx="3962400" cy="406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853560" y="5181600"/>
            <a:ext cx="34673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Whole Rest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4191000" y="177164"/>
            <a:ext cx="3581400" cy="2084069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479222"/>
            <a:ext cx="2933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I’m like a hole in the ground – you have to dig down!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83054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clker.com/cliparts/c/c/8/b/11949988851820673408music_dottednote.svg.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280" y="2209800"/>
            <a:ext cx="1714499" cy="230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clker.com/cliparts/c/c/8/b/11949988851820673408music_dottednote.svg.thumb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3764280" y="1633640"/>
            <a:ext cx="1714499" cy="115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464356" y="5257800"/>
            <a:ext cx="6215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Dotted-Quarter Note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145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eartrainingonline.net/wp-content/uploads/2011/12/half-no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/>
          <a:stretch/>
        </p:blipFill>
        <p:spPr bwMode="auto">
          <a:xfrm>
            <a:off x="3124200" y="1295400"/>
            <a:ext cx="2402547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82052" y="5425440"/>
            <a:ext cx="2918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Half Note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830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jingle-generator.com/dotted_half_not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7" b="-11589"/>
          <a:stretch/>
        </p:blipFill>
        <p:spPr bwMode="auto">
          <a:xfrm>
            <a:off x="3048000" y="1386840"/>
            <a:ext cx="2667000" cy="372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38009" y="5257800"/>
            <a:ext cx="5067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Dotted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Half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Note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5175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usicnotation.s3.amazonaws.com/2-8th-no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447800"/>
            <a:ext cx="323664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97594" y="5257800"/>
            <a:ext cx="4348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Eighth Notes</a:t>
            </a:r>
          </a:p>
        </p:txBody>
      </p:sp>
    </p:spTree>
    <p:extLst>
      <p:ext uri="{BB962C8B-B14F-4D97-AF65-F5344CB8AC3E}">
        <p14:creationId xmlns:p14="http://schemas.microsoft.com/office/powerpoint/2010/main" val="417252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lker.com/cliparts/5/c/1/6/11971240821666015905corbeau_Eighth_note.svg.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564" y="1143000"/>
            <a:ext cx="2447636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89527" y="5257800"/>
            <a:ext cx="3564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Eighth Note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8871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quia.com/files/quia/users/njstruck/whole-no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819400"/>
            <a:ext cx="1841364" cy="1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51856" y="5257800"/>
            <a:ext cx="3640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Whole Note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7078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usicchakra.com/opus/lesson-plans/media/quarter_rest_flashcar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t="6666" r="22581" b="19555"/>
          <a:stretch/>
        </p:blipFill>
        <p:spPr bwMode="auto">
          <a:xfrm>
            <a:off x="3581400" y="1676401"/>
            <a:ext cx="2186848" cy="330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52597" y="5257800"/>
            <a:ext cx="3838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Quarter Rest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3281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75993" y="5257800"/>
            <a:ext cx="3392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Eighth Rest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22" name="Picture 6" descr="http://jasonrebuck.com/media/images/artwork/eighth_rest_lar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5" t="12399" r="25715" b="22001"/>
          <a:stretch/>
        </p:blipFill>
        <p:spPr bwMode="auto">
          <a:xfrm>
            <a:off x="3352802" y="1371600"/>
            <a:ext cx="2438400" cy="3360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517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48</Words>
  <Application>Microsoft Office PowerPoint</Application>
  <PresentationFormat>On-screen Show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Leeann</dc:creator>
  <cp:lastModifiedBy>Leeann</cp:lastModifiedBy>
  <cp:revision>5</cp:revision>
  <dcterms:created xsi:type="dcterms:W3CDTF">2012-09-02T00:34:44Z</dcterms:created>
  <dcterms:modified xsi:type="dcterms:W3CDTF">2012-09-02T01:14:15Z</dcterms:modified>
</cp:coreProperties>
</file>